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2"/>
  </p:notesMasterIdLst>
  <p:sldIdLst>
    <p:sldId id="256" r:id="rId2"/>
    <p:sldId id="261" r:id="rId3"/>
    <p:sldId id="266" r:id="rId4"/>
    <p:sldId id="277" r:id="rId5"/>
    <p:sldId id="257" r:id="rId6"/>
    <p:sldId id="282" r:id="rId7"/>
    <p:sldId id="259" r:id="rId8"/>
    <p:sldId id="267" r:id="rId9"/>
    <p:sldId id="263" r:id="rId10"/>
    <p:sldId id="274" r:id="rId11"/>
    <p:sldId id="280" r:id="rId12"/>
    <p:sldId id="269" r:id="rId13"/>
    <p:sldId id="283" r:id="rId14"/>
    <p:sldId id="271" r:id="rId15"/>
    <p:sldId id="275" r:id="rId16"/>
    <p:sldId id="273" r:id="rId17"/>
    <p:sldId id="262" r:id="rId18"/>
    <p:sldId id="258" r:id="rId19"/>
    <p:sldId id="276" r:id="rId20"/>
    <p:sldId id="268" r:id="rId21"/>
    <p:sldId id="265" r:id="rId22"/>
    <p:sldId id="278" r:id="rId23"/>
    <p:sldId id="270" r:id="rId24"/>
    <p:sldId id="279" r:id="rId25"/>
    <p:sldId id="264" r:id="rId26"/>
    <p:sldId id="281" r:id="rId27"/>
    <p:sldId id="284" r:id="rId28"/>
    <p:sldId id="272" r:id="rId29"/>
    <p:sldId id="260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467D6-79D7-4C33-9A10-FBC792042A8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D0D6-6EE5-495A-BC44-349C2693E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9D0D6-6EE5-495A-BC44-349C2693ED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0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0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4101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4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82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4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7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4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0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5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7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0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4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8BE6E-E866-4879-A223-AD464AA9C9E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1EB20-8E8A-460A-8F04-115E5C143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07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Rodent Identification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chipm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4" y="533399"/>
            <a:ext cx="5661025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1706" y="270063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7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house m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39762"/>
            <a:ext cx="8361602" cy="55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3246" y="282763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5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 result for musk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68" y="292100"/>
            <a:ext cx="718353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5554" y="2726035"/>
            <a:ext cx="91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3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meadow v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567190"/>
            <a:ext cx="7350125" cy="551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5346" y="286418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3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Image result for woodch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4" y="341311"/>
            <a:ext cx="9671507" cy="61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9067" y="261173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8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Norway 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35100"/>
            <a:ext cx="802894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946" y="285303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1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chipm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396875"/>
            <a:ext cx="914400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0664" y="2611735"/>
            <a:ext cx="934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1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ray squir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16" y="342901"/>
            <a:ext cx="8363584" cy="60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0664" y="2827635"/>
            <a:ext cx="934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1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southern flying squirr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609600"/>
            <a:ext cx="5867400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94664" y="2714420"/>
            <a:ext cx="934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Norway 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27050"/>
            <a:ext cx="7299326" cy="579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0514" y="2754610"/>
            <a:ext cx="934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8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gray squirr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253" y="355600"/>
            <a:ext cx="8125787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9101" y="280241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07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bea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247121"/>
            <a:ext cx="7689215" cy="64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2464" y="2624435"/>
            <a:ext cx="934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5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524"/>
            <a:ext cx="9525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664" y="2789535"/>
            <a:ext cx="934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7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546" y="271333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2" name="Picture 4" descr="Image result for eastern wood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633791"/>
            <a:ext cx="8797925" cy="50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musk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37" y="406400"/>
            <a:ext cx="7908137" cy="602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24746" y="295701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22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1946" y="278953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Image result for house m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99" y="1392236"/>
            <a:ext cx="5992349" cy="38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fox squir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665162"/>
            <a:ext cx="99060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8646" y="289113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mage result for white footed m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21" y="774700"/>
            <a:ext cx="7831479" cy="5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3346" y="280223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8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meadow v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68299"/>
            <a:ext cx="6981826" cy="596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24746" y="2750621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5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woodch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341312"/>
            <a:ext cx="7896225" cy="60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3646" y="290653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7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red squirr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086" y="444897"/>
            <a:ext cx="8127470" cy="609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15246" y="3031033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6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north american porcup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469901"/>
            <a:ext cx="9313333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006" y="280223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8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1619250"/>
            <a:ext cx="83629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Gray Squirrel				15) Chipmunk</a:t>
            </a:r>
          </a:p>
          <a:p>
            <a:pPr marL="342900" indent="-342900">
              <a:buAutoNum type="arabicParenR"/>
            </a:pPr>
            <a:r>
              <a:rPr lang="en-US" dirty="0" smtClean="0"/>
              <a:t>Porcupine				16) Gray squirrel</a:t>
            </a:r>
          </a:p>
          <a:p>
            <a:pPr marL="342900" indent="-342900">
              <a:buAutoNum type="arabicParenR"/>
            </a:pPr>
            <a:r>
              <a:rPr lang="en-US" dirty="0" smtClean="0"/>
              <a:t>Eastern woodrat			17) Flying squirrel</a:t>
            </a:r>
          </a:p>
          <a:p>
            <a:pPr marL="342900" indent="-342900">
              <a:buAutoNum type="arabicParenR"/>
            </a:pPr>
            <a:r>
              <a:rPr lang="en-US" dirty="0" smtClean="0"/>
              <a:t>Flying squirrel			18) Norway rat</a:t>
            </a:r>
          </a:p>
          <a:p>
            <a:pPr marL="342900" indent="-342900">
              <a:buAutoNum type="arabicParenR"/>
            </a:pPr>
            <a:r>
              <a:rPr lang="en-US" dirty="0" smtClean="0"/>
              <a:t>White-footed mouse			19) Beaver</a:t>
            </a:r>
          </a:p>
          <a:p>
            <a:pPr marL="342900" indent="-342900">
              <a:buAutoNum type="arabicParenR"/>
            </a:pPr>
            <a:r>
              <a:rPr lang="en-US" dirty="0" smtClean="0"/>
              <a:t>Red squirrel				20) Porcupine</a:t>
            </a:r>
          </a:p>
          <a:p>
            <a:pPr marL="342900" indent="-342900">
              <a:buAutoNum type="arabicParenR"/>
            </a:pPr>
            <a:r>
              <a:rPr lang="en-US" dirty="0" smtClean="0"/>
              <a:t>Beaver				21) Eastern woodrat</a:t>
            </a:r>
          </a:p>
          <a:p>
            <a:pPr marL="342900" indent="-342900">
              <a:buAutoNum type="arabicParenR"/>
            </a:pPr>
            <a:r>
              <a:rPr lang="en-US" dirty="0" smtClean="0"/>
              <a:t>Fox squirrel				22) Muskrat</a:t>
            </a:r>
          </a:p>
          <a:p>
            <a:pPr marL="342900" indent="-342900">
              <a:buAutoNum type="arabicParenR"/>
            </a:pPr>
            <a:r>
              <a:rPr lang="en-US" dirty="0" smtClean="0"/>
              <a:t>Chipmunk				23) House mouse</a:t>
            </a:r>
          </a:p>
          <a:p>
            <a:pPr marL="342900" indent="-342900">
              <a:buAutoNum type="arabicParenR"/>
            </a:pPr>
            <a:r>
              <a:rPr lang="en-US" dirty="0" smtClean="0"/>
              <a:t>House mouse				24) Fox squirrel</a:t>
            </a:r>
          </a:p>
          <a:p>
            <a:pPr marL="342900" indent="-342900">
              <a:buAutoNum type="arabicParenR"/>
            </a:pPr>
            <a:r>
              <a:rPr lang="en-US" dirty="0" smtClean="0"/>
              <a:t>Muskrat				25) White-footed mouse</a:t>
            </a:r>
          </a:p>
          <a:p>
            <a:pPr marL="342900" indent="-342900">
              <a:buAutoNum type="arabicParenR"/>
            </a:pPr>
            <a:r>
              <a:rPr lang="en-US" dirty="0" smtClean="0"/>
              <a:t>Meadow vole				26) Meadow vole</a:t>
            </a:r>
          </a:p>
          <a:p>
            <a:pPr marL="342900" indent="-342900">
              <a:buAutoNum type="arabicParenR"/>
            </a:pPr>
            <a:r>
              <a:rPr lang="en-US" dirty="0" smtClean="0"/>
              <a:t>Woodchuck (groundhog)		27) Woodchuck (groundhog)</a:t>
            </a:r>
          </a:p>
          <a:p>
            <a:pPr marL="342900" indent="-342900">
              <a:buAutoNum type="arabicParenR"/>
            </a:pPr>
            <a:r>
              <a:rPr lang="en-US" dirty="0" smtClean="0"/>
              <a:t>Norway rat				28) </a:t>
            </a:r>
            <a:r>
              <a:rPr lang="en-US" smtClean="0"/>
              <a:t>Red squirrel</a:t>
            </a: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5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allegheny wood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4" y="127000"/>
            <a:ext cx="9026525" cy="750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2406" y="295720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1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outhern flying squirr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6236" y="609600"/>
            <a:ext cx="88174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7651" y="271968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4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white footed m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40" y="304800"/>
            <a:ext cx="901167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1906" y="285303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1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red squirr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2687" y="609600"/>
            <a:ext cx="9419771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408" y="284033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8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bea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711200"/>
            <a:ext cx="98107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5706" y="281493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3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ox squir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4" y="206375"/>
            <a:ext cx="5318125" cy="597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5406" y="273011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8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80</TotalTime>
  <Words>34</Words>
  <Application>Microsoft Office PowerPoint</Application>
  <PresentationFormat>Widescreen</PresentationFormat>
  <Paragraphs>44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Bookman Old Style</vt:lpstr>
      <vt:lpstr>Calibri</vt:lpstr>
      <vt:lpstr>Rockwell</vt:lpstr>
      <vt:lpstr>Damask</vt:lpstr>
      <vt:lpstr>Rodent Identification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Rodent Identification Practice</dc:title>
  <dc:creator>Bryce Richard</dc:creator>
  <cp:lastModifiedBy>Kimberly Richard</cp:lastModifiedBy>
  <cp:revision>8</cp:revision>
  <dcterms:created xsi:type="dcterms:W3CDTF">2017-02-13T02:42:29Z</dcterms:created>
  <dcterms:modified xsi:type="dcterms:W3CDTF">2017-02-13T17:50:34Z</dcterms:modified>
</cp:coreProperties>
</file>